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  <a:ea typeface="DejaVu Sans"/>
              </a:rPr>
              <a:t>108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4"/>
          <p:cNvSpPr/>
          <p:nvPr/>
        </p:nvSpPr>
        <p:spPr>
          <a:xfrm>
            <a:off x="0" y="330120"/>
            <a:ext cx="9143280" cy="65271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6" name="ZoneTexte 5"/>
          <p:cNvSpPr/>
          <p:nvPr/>
        </p:nvSpPr>
        <p:spPr>
          <a:xfrm>
            <a:off x="1800000" y="2160000"/>
            <a:ext cx="5759640" cy="295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résous des problèmes de durées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sais convertir des unités de mesure de longueur.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47" name="Image 6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ZoneTexte 3"/>
          <p:cNvSpPr/>
          <p:nvPr/>
        </p:nvSpPr>
        <p:spPr>
          <a:xfrm>
            <a:off x="8385480" y="6452640"/>
            <a:ext cx="7578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4/5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0" name="ZoneTexte 4"/>
          <p:cNvSpPr/>
          <p:nvPr/>
        </p:nvSpPr>
        <p:spPr>
          <a:xfrm>
            <a:off x="1681200" y="4320000"/>
            <a:ext cx="6582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m = … cm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61" name="ZoneTexte 31"/>
              <p:cNvSpPr txBox="1"/>
              <p:nvPr/>
            </p:nvSpPr>
            <p:spPr>
              <a:xfrm>
                <a:off x="1440000" y="4140000"/>
                <a:ext cx="32076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62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3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4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5" name="Titre 5"/>
          <p:cNvSpPr/>
          <p:nvPr/>
        </p:nvSpPr>
        <p:spPr>
          <a:xfrm>
            <a:off x="213840" y="3600000"/>
            <a:ext cx="7886160" cy="603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Complète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66" name="ZoneTexte 25"/>
          <p:cNvSpPr/>
          <p:nvPr/>
        </p:nvSpPr>
        <p:spPr>
          <a:xfrm>
            <a:off x="1440000" y="3023640"/>
            <a:ext cx="1362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… 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h ...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7" name="ZoneTexte 26"/>
          <p:cNvSpPr/>
          <p:nvPr/>
        </p:nvSpPr>
        <p:spPr>
          <a:xfrm>
            <a:off x="5940000" y="3022920"/>
            <a:ext cx="1362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… 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h ...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8" name="PlaceHolder 6"/>
          <p:cNvSpPr txBox="1"/>
          <p:nvPr/>
        </p:nvSpPr>
        <p:spPr>
          <a:xfrm>
            <a:off x="573840" y="360720"/>
            <a:ext cx="7346160" cy="60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3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Nous sommes le matin. Quelle heure est-il sur chaque horloge ?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69" name="" descr=""/>
          <p:cNvPicPr/>
          <p:nvPr/>
        </p:nvPicPr>
        <p:blipFill>
          <a:blip r:embed="rId1"/>
          <a:stretch/>
        </p:blipFill>
        <p:spPr>
          <a:xfrm>
            <a:off x="900000" y="900000"/>
            <a:ext cx="2160000" cy="2138400"/>
          </a:xfrm>
          <a:prstGeom prst="rect">
            <a:avLst/>
          </a:prstGeom>
          <a:ln w="0">
            <a:noFill/>
          </a:ln>
        </p:spPr>
      </p:pic>
      <p:pic>
        <p:nvPicPr>
          <p:cNvPr id="170" name="" descr=""/>
          <p:cNvPicPr/>
          <p:nvPr/>
        </p:nvPicPr>
        <p:blipFill>
          <a:blip r:embed="rId2"/>
          <a:stretch/>
        </p:blipFill>
        <p:spPr>
          <a:xfrm>
            <a:off x="5400000" y="900000"/>
            <a:ext cx="2160000" cy="2152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454320" y="370440"/>
            <a:ext cx="7886160" cy="60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72" name="ZoneTexte 5"/>
          <p:cNvSpPr/>
          <p:nvPr/>
        </p:nvSpPr>
        <p:spPr>
          <a:xfrm>
            <a:off x="8385480" y="6452640"/>
            <a:ext cx="7578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4/5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3" name="ZoneTexte 3"/>
          <p:cNvSpPr/>
          <p:nvPr/>
        </p:nvSpPr>
        <p:spPr>
          <a:xfrm>
            <a:off x="1807200" y="4320000"/>
            <a:ext cx="35452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m = … cm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4" name="ZoneTexte 7"/>
          <p:cNvSpPr/>
          <p:nvPr/>
        </p:nvSpPr>
        <p:spPr>
          <a:xfrm>
            <a:off x="2804760" y="4421520"/>
            <a:ext cx="162720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50 cm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75" name="ZoneTexte 1"/>
              <p:cNvSpPr txBox="1"/>
              <p:nvPr/>
            </p:nvSpPr>
            <p:spPr>
              <a:xfrm>
                <a:off x="1440000" y="4140360"/>
                <a:ext cx="32076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76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77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8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9" name="ZoneTexte 29"/>
          <p:cNvSpPr/>
          <p:nvPr/>
        </p:nvSpPr>
        <p:spPr>
          <a:xfrm>
            <a:off x="1440000" y="3023640"/>
            <a:ext cx="14400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4 h 20</a:t>
            </a:r>
            <a:endParaRPr b="0" lang="fr-FR" sz="3200" spc="-1" strike="noStrike">
              <a:solidFill>
                <a:srgbClr val="00b050"/>
              </a:solidFill>
              <a:latin typeface="Arial"/>
            </a:endParaRPr>
          </a:p>
        </p:txBody>
      </p:sp>
      <p:sp>
        <p:nvSpPr>
          <p:cNvPr id="180" name="ZoneTexte 30"/>
          <p:cNvSpPr/>
          <p:nvPr/>
        </p:nvSpPr>
        <p:spPr>
          <a:xfrm>
            <a:off x="5940000" y="3022920"/>
            <a:ext cx="14400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5 h 10</a:t>
            </a:r>
            <a:endParaRPr b="0" lang="fr-FR" sz="3200" spc="-1" strike="noStrike">
              <a:solidFill>
                <a:srgbClr val="00b050"/>
              </a:solidFill>
              <a:latin typeface="Arial"/>
            </a:endParaRPr>
          </a:p>
        </p:txBody>
      </p:sp>
      <p:pic>
        <p:nvPicPr>
          <p:cNvPr id="181" name="" descr=""/>
          <p:cNvPicPr/>
          <p:nvPr/>
        </p:nvPicPr>
        <p:blipFill>
          <a:blip r:embed="rId1"/>
          <a:stretch/>
        </p:blipFill>
        <p:spPr>
          <a:xfrm>
            <a:off x="900000" y="900000"/>
            <a:ext cx="2160000" cy="2138400"/>
          </a:xfrm>
          <a:prstGeom prst="rect">
            <a:avLst/>
          </a:prstGeom>
          <a:ln w="0">
            <a:noFill/>
          </a:ln>
        </p:spPr>
      </p:pic>
      <p:pic>
        <p:nvPicPr>
          <p:cNvPr id="182" name="" descr=""/>
          <p:cNvPicPr/>
          <p:nvPr/>
        </p:nvPicPr>
        <p:blipFill>
          <a:blip r:embed="rId2"/>
          <a:stretch/>
        </p:blipFill>
        <p:spPr>
          <a:xfrm>
            <a:off x="5400000" y="900000"/>
            <a:ext cx="2160000" cy="2152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9" dur="indefinite" restart="never" nodeType="tmRoot">
          <p:childTnLst>
            <p:seq>
              <p:cTn id="120" dur="indefinite" nodeType="mainSeq">
                <p:childTnLst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5" dur="500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ZoneTexte 3"/>
          <p:cNvSpPr/>
          <p:nvPr/>
        </p:nvSpPr>
        <p:spPr>
          <a:xfrm>
            <a:off x="8385480" y="6452640"/>
            <a:ext cx="7578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5/5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84" name="ZoneTexte 4"/>
          <p:cNvSpPr/>
          <p:nvPr/>
        </p:nvSpPr>
        <p:spPr>
          <a:xfrm>
            <a:off x="1681200" y="4320000"/>
            <a:ext cx="6582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km = … m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85" name="ZoneTexte 8"/>
              <p:cNvSpPr txBox="1"/>
              <p:nvPr/>
            </p:nvSpPr>
            <p:spPr>
              <a:xfrm>
                <a:off x="1440000" y="4140360"/>
                <a:ext cx="34740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86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87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8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9" name="Titre 4"/>
          <p:cNvSpPr/>
          <p:nvPr/>
        </p:nvSpPr>
        <p:spPr>
          <a:xfrm>
            <a:off x="213840" y="3600000"/>
            <a:ext cx="7886160" cy="603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Complète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90" name="PlaceHolder 8"/>
          <p:cNvSpPr txBox="1"/>
          <p:nvPr/>
        </p:nvSpPr>
        <p:spPr>
          <a:xfrm>
            <a:off x="573840" y="361080"/>
            <a:ext cx="7346160" cy="60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Quelle durée s’est écoulée entre ces deux instants ?</a:t>
            </a:r>
            <a:endParaRPr b="0" lang="fr-FR" sz="2800" spc="-1" strike="noStrike">
              <a:latin typeface="Arial"/>
            </a:endParaRPr>
          </a:p>
        </p:txBody>
      </p:sp>
      <p:cxnSp>
        <p:nvCxnSpPr>
          <p:cNvPr id="191" name="Connecteur droit avec flèche 5"/>
          <p:cNvCxnSpPr/>
          <p:nvPr/>
        </p:nvCxnSpPr>
        <p:spPr>
          <a:xfrm>
            <a:off x="2217240" y="1686960"/>
            <a:ext cx="4294080" cy="1440"/>
          </a:xfrm>
          <a:prstGeom prst="straightConnector1">
            <a:avLst/>
          </a:prstGeom>
          <a:ln w="19050">
            <a:solidFill>
              <a:srgbClr val="000000"/>
            </a:solidFill>
            <a:round/>
            <a:tailEnd len="med" type="triangle" w="med"/>
          </a:ln>
        </p:spPr>
      </p:cxnSp>
      <p:cxnSp>
        <p:nvCxnSpPr>
          <p:cNvPr id="192" name="Connecteur droit 9"/>
          <p:cNvCxnSpPr/>
          <p:nvPr/>
        </p:nvCxnSpPr>
        <p:spPr>
          <a:xfrm>
            <a:off x="2665800" y="1519200"/>
            <a:ext cx="1440" cy="33696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193" name="Connecteur droit 12"/>
          <p:cNvCxnSpPr/>
          <p:nvPr/>
        </p:nvCxnSpPr>
        <p:spPr>
          <a:xfrm>
            <a:off x="5934960" y="1539720"/>
            <a:ext cx="1440" cy="33660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194" name="ZoneTexte 37"/>
          <p:cNvSpPr/>
          <p:nvPr/>
        </p:nvSpPr>
        <p:spPr>
          <a:xfrm>
            <a:off x="2335320" y="1879920"/>
            <a:ext cx="10753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4h20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95" name="ZoneTexte 38"/>
          <p:cNvSpPr/>
          <p:nvPr/>
        </p:nvSpPr>
        <p:spPr>
          <a:xfrm>
            <a:off x="5575320" y="1882080"/>
            <a:ext cx="10134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5h10</a:t>
            </a:r>
            <a:endParaRPr b="0" lang="fr-FR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454320" y="370440"/>
            <a:ext cx="1885680" cy="60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97" name="ZoneTexte 5"/>
          <p:cNvSpPr/>
          <p:nvPr/>
        </p:nvSpPr>
        <p:spPr>
          <a:xfrm>
            <a:off x="8385480" y="6452640"/>
            <a:ext cx="7578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5/5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98" name="ZoneTexte 3"/>
          <p:cNvSpPr/>
          <p:nvPr/>
        </p:nvSpPr>
        <p:spPr>
          <a:xfrm>
            <a:off x="1807200" y="4320000"/>
            <a:ext cx="35452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km = … m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9" name="ZoneTexte 7"/>
          <p:cNvSpPr/>
          <p:nvPr/>
        </p:nvSpPr>
        <p:spPr>
          <a:xfrm>
            <a:off x="3073680" y="4425840"/>
            <a:ext cx="162720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750 m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00" name="ZoneTexte 9"/>
              <p:cNvSpPr txBox="1"/>
              <p:nvPr/>
            </p:nvSpPr>
            <p:spPr>
              <a:xfrm>
                <a:off x="1440000" y="4140720"/>
                <a:ext cx="34740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201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2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3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cxnSp>
        <p:nvCxnSpPr>
          <p:cNvPr id="204" name="Connecteur droit avec flèche 6"/>
          <p:cNvCxnSpPr/>
          <p:nvPr/>
        </p:nvCxnSpPr>
        <p:spPr>
          <a:xfrm>
            <a:off x="2221920" y="1697040"/>
            <a:ext cx="4294080" cy="1440"/>
          </a:xfrm>
          <a:prstGeom prst="straightConnector1">
            <a:avLst/>
          </a:prstGeom>
          <a:ln w="19050">
            <a:solidFill>
              <a:srgbClr val="000000"/>
            </a:solidFill>
            <a:round/>
            <a:tailEnd len="med" type="triangle" w="med"/>
          </a:ln>
        </p:spPr>
      </p:cxnSp>
      <p:cxnSp>
        <p:nvCxnSpPr>
          <p:cNvPr id="205" name="Connecteur droit 13"/>
          <p:cNvCxnSpPr/>
          <p:nvPr/>
        </p:nvCxnSpPr>
        <p:spPr>
          <a:xfrm>
            <a:off x="2670480" y="1529280"/>
            <a:ext cx="1440" cy="33696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206" name="Connecteur droit 14"/>
          <p:cNvCxnSpPr/>
          <p:nvPr/>
        </p:nvCxnSpPr>
        <p:spPr>
          <a:xfrm>
            <a:off x="5939640" y="1549800"/>
            <a:ext cx="1440" cy="33660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207" name="Arc 2"/>
          <p:cNvSpPr/>
          <p:nvPr/>
        </p:nvSpPr>
        <p:spPr>
          <a:xfrm>
            <a:off x="2626200" y="1116000"/>
            <a:ext cx="3267360" cy="58896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8" name="ZoneTexte 39"/>
          <p:cNvSpPr/>
          <p:nvPr/>
        </p:nvSpPr>
        <p:spPr>
          <a:xfrm>
            <a:off x="3954960" y="764280"/>
            <a:ext cx="15483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0h50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09" name="ZoneTexte 41"/>
          <p:cNvSpPr/>
          <p:nvPr/>
        </p:nvSpPr>
        <p:spPr>
          <a:xfrm>
            <a:off x="2340000" y="1884600"/>
            <a:ext cx="10753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4h20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10" name="ZoneTexte 42"/>
          <p:cNvSpPr/>
          <p:nvPr/>
        </p:nvSpPr>
        <p:spPr>
          <a:xfrm>
            <a:off x="5580000" y="1892160"/>
            <a:ext cx="10134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5h10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211" name="Connecteur droit 15"/>
          <p:cNvCxnSpPr/>
          <p:nvPr/>
        </p:nvCxnSpPr>
        <p:spPr>
          <a:xfrm>
            <a:off x="4306680" y="1506600"/>
            <a:ext cx="1440" cy="336600"/>
          </a:xfrm>
          <a:prstGeom prst="straightConnector1">
            <a:avLst/>
          </a:prstGeom>
          <a:ln w="19050">
            <a:solidFill>
              <a:srgbClr val="0070c0"/>
            </a:solidFill>
            <a:round/>
          </a:ln>
        </p:spPr>
      </p:cxnSp>
      <p:sp>
        <p:nvSpPr>
          <p:cNvPr id="212" name="ZoneTexte 43"/>
          <p:cNvSpPr/>
          <p:nvPr/>
        </p:nvSpPr>
        <p:spPr>
          <a:xfrm>
            <a:off x="3989160" y="1861200"/>
            <a:ext cx="105084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0070c0"/>
                </a:solidFill>
                <a:latin typeface="Calibri"/>
                <a:ea typeface="DejaVu Sans"/>
              </a:rPr>
              <a:t>5h00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13" name="Arc 3"/>
          <p:cNvSpPr/>
          <p:nvPr/>
        </p:nvSpPr>
        <p:spPr>
          <a:xfrm>
            <a:off x="2672640" y="1408680"/>
            <a:ext cx="1630800" cy="57132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4" name="ZoneTexte 44"/>
          <p:cNvSpPr/>
          <p:nvPr/>
        </p:nvSpPr>
        <p:spPr>
          <a:xfrm>
            <a:off x="3287880" y="1179000"/>
            <a:ext cx="82692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200" spc="-1" strike="noStrike">
                <a:solidFill>
                  <a:srgbClr val="0070c0"/>
                </a:solidFill>
                <a:latin typeface="Calibri"/>
                <a:ea typeface="DejaVu Sans"/>
              </a:rPr>
              <a:t>40 min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215" name="Arc 7"/>
          <p:cNvSpPr/>
          <p:nvPr/>
        </p:nvSpPr>
        <p:spPr>
          <a:xfrm>
            <a:off x="4307400" y="1395000"/>
            <a:ext cx="1630800" cy="57132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6" name="ZoneTexte 45"/>
          <p:cNvSpPr/>
          <p:nvPr/>
        </p:nvSpPr>
        <p:spPr>
          <a:xfrm>
            <a:off x="4801320" y="1196280"/>
            <a:ext cx="82692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200" spc="-1" strike="noStrike">
                <a:solidFill>
                  <a:srgbClr val="0070c0"/>
                </a:solidFill>
                <a:latin typeface="Calibri"/>
                <a:ea typeface="DejaVu Sans"/>
              </a:rPr>
              <a:t>10 min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217" name="ZoneTexte 46"/>
          <p:cNvSpPr/>
          <p:nvPr/>
        </p:nvSpPr>
        <p:spPr>
          <a:xfrm>
            <a:off x="2394000" y="2604600"/>
            <a:ext cx="38869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L’écart est de </a:t>
            </a:r>
            <a:r>
              <a:rPr b="0" lang="fr-FR" sz="2400" spc="-1" strike="noStrike">
                <a:solidFill>
                  <a:srgbClr val="00b050"/>
                </a:solidFill>
                <a:latin typeface="Calibri"/>
                <a:ea typeface="DejaVu Sans"/>
              </a:rPr>
              <a:t>50 minutes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.</a:t>
            </a:r>
            <a:endParaRPr b="0" lang="fr-FR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8" dur="indefinite" restart="never" nodeType="tmRoot">
          <p:childTnLst>
            <p:seq>
              <p:cTn id="139" dur="indefinite" nodeType="mainSeq">
                <p:childTnLst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4" dur="500"/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213480" y="3600000"/>
            <a:ext cx="7886160" cy="60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Complète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49" name="ZoneTexte 3"/>
          <p:cNvSpPr/>
          <p:nvPr/>
        </p:nvSpPr>
        <p:spPr>
          <a:xfrm>
            <a:off x="8125560" y="6439680"/>
            <a:ext cx="12992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exemple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50" name="ZoneTexte 4"/>
          <p:cNvSpPr/>
          <p:nvPr/>
        </p:nvSpPr>
        <p:spPr>
          <a:xfrm>
            <a:off x="1807200" y="4320000"/>
            <a:ext cx="6582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52 mm = … cm + … mm = … cm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1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2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3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54" name="" descr=""/>
          <p:cNvPicPr/>
          <p:nvPr/>
        </p:nvPicPr>
        <p:blipFill>
          <a:blip r:embed="rId1"/>
          <a:stretch/>
        </p:blipFill>
        <p:spPr>
          <a:xfrm>
            <a:off x="900000" y="900000"/>
            <a:ext cx="2160000" cy="2163600"/>
          </a:xfrm>
          <a:prstGeom prst="rect">
            <a:avLst/>
          </a:prstGeom>
          <a:ln w="0">
            <a:noFill/>
          </a:ln>
        </p:spPr>
      </p:pic>
      <p:pic>
        <p:nvPicPr>
          <p:cNvPr id="55" name="" descr=""/>
          <p:cNvPicPr/>
          <p:nvPr/>
        </p:nvPicPr>
        <p:blipFill>
          <a:blip r:embed="rId2"/>
          <a:stretch/>
        </p:blipFill>
        <p:spPr>
          <a:xfrm>
            <a:off x="5400000" y="900000"/>
            <a:ext cx="2160000" cy="2127600"/>
          </a:xfrm>
          <a:prstGeom prst="rect">
            <a:avLst/>
          </a:prstGeom>
          <a:ln w="0">
            <a:noFill/>
          </a:ln>
        </p:spPr>
      </p:pic>
      <p:sp>
        <p:nvSpPr>
          <p:cNvPr id="56" name="PlaceHolder 3"/>
          <p:cNvSpPr txBox="1"/>
          <p:nvPr/>
        </p:nvSpPr>
        <p:spPr>
          <a:xfrm>
            <a:off x="573840" y="360000"/>
            <a:ext cx="7886160" cy="60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3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Nous sommes l’après-midi. Quelle heure est-il sur chaque horloge ?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57" name="ZoneTexte 10"/>
          <p:cNvSpPr/>
          <p:nvPr/>
        </p:nvSpPr>
        <p:spPr>
          <a:xfrm>
            <a:off x="1440000" y="3023640"/>
            <a:ext cx="1362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… 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h ...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8" name="ZoneTexte 11"/>
          <p:cNvSpPr/>
          <p:nvPr/>
        </p:nvSpPr>
        <p:spPr>
          <a:xfrm>
            <a:off x="5940000" y="3022920"/>
            <a:ext cx="1362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… 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h ...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4320" y="370440"/>
            <a:ext cx="7886160" cy="60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60" name="ZoneTexte 3"/>
          <p:cNvSpPr/>
          <p:nvPr/>
        </p:nvSpPr>
        <p:spPr>
          <a:xfrm>
            <a:off x="8125560" y="6439680"/>
            <a:ext cx="12992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exemple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61" name="ZoneTexte 4"/>
          <p:cNvSpPr/>
          <p:nvPr/>
        </p:nvSpPr>
        <p:spPr>
          <a:xfrm>
            <a:off x="1807200" y="4320000"/>
            <a:ext cx="6582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52 mm = … cm + … mm = … cm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2" name="ZoneTexte 2"/>
          <p:cNvSpPr/>
          <p:nvPr/>
        </p:nvSpPr>
        <p:spPr>
          <a:xfrm>
            <a:off x="3372120" y="4320000"/>
            <a:ext cx="43308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5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3" name="ZoneTexte 6"/>
          <p:cNvSpPr/>
          <p:nvPr/>
        </p:nvSpPr>
        <p:spPr>
          <a:xfrm>
            <a:off x="4643280" y="4320000"/>
            <a:ext cx="43308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4" name="ZoneTexte 7"/>
          <p:cNvSpPr/>
          <p:nvPr/>
        </p:nvSpPr>
        <p:spPr>
          <a:xfrm>
            <a:off x="6073920" y="4320000"/>
            <a:ext cx="162720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5,2 cm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5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6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7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68" name="" descr=""/>
          <p:cNvPicPr/>
          <p:nvPr/>
        </p:nvPicPr>
        <p:blipFill>
          <a:blip r:embed="rId1"/>
          <a:stretch/>
        </p:blipFill>
        <p:spPr>
          <a:xfrm>
            <a:off x="900000" y="900000"/>
            <a:ext cx="2160000" cy="2163600"/>
          </a:xfrm>
          <a:prstGeom prst="rect">
            <a:avLst/>
          </a:prstGeom>
          <a:ln w="0">
            <a:noFill/>
          </a:ln>
        </p:spPr>
      </p:pic>
      <p:pic>
        <p:nvPicPr>
          <p:cNvPr id="69" name="" descr=""/>
          <p:cNvPicPr/>
          <p:nvPr/>
        </p:nvPicPr>
        <p:blipFill>
          <a:blip r:embed="rId2"/>
          <a:stretch/>
        </p:blipFill>
        <p:spPr>
          <a:xfrm>
            <a:off x="5400000" y="900000"/>
            <a:ext cx="2160000" cy="2127600"/>
          </a:xfrm>
          <a:prstGeom prst="rect">
            <a:avLst/>
          </a:prstGeom>
          <a:ln w="0">
            <a:noFill/>
          </a:ln>
        </p:spPr>
      </p:pic>
      <p:sp>
        <p:nvSpPr>
          <p:cNvPr id="70" name="ZoneTexte 12"/>
          <p:cNvSpPr/>
          <p:nvPr/>
        </p:nvSpPr>
        <p:spPr>
          <a:xfrm>
            <a:off x="1440000" y="3023640"/>
            <a:ext cx="14400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16 h30</a:t>
            </a:r>
            <a:endParaRPr b="0" lang="fr-FR" sz="3200" spc="-1" strike="noStrike">
              <a:solidFill>
                <a:srgbClr val="06674c"/>
              </a:solidFill>
              <a:latin typeface="Arial"/>
            </a:endParaRPr>
          </a:p>
        </p:txBody>
      </p:sp>
      <p:sp>
        <p:nvSpPr>
          <p:cNvPr id="71" name="ZoneTexte 13"/>
          <p:cNvSpPr/>
          <p:nvPr/>
        </p:nvSpPr>
        <p:spPr>
          <a:xfrm>
            <a:off x="5940000" y="3022920"/>
            <a:ext cx="14400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19 h 00</a:t>
            </a:r>
            <a:endParaRPr b="0" lang="fr-FR" sz="3200" spc="-1" strike="noStrike">
              <a:solidFill>
                <a:srgbClr val="00b05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ZoneTexte 3"/>
          <p:cNvSpPr/>
          <p:nvPr/>
        </p:nvSpPr>
        <p:spPr>
          <a:xfrm>
            <a:off x="8385480" y="6452640"/>
            <a:ext cx="7578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1/5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73" name="ZoneTexte 4"/>
          <p:cNvSpPr/>
          <p:nvPr/>
        </p:nvSpPr>
        <p:spPr>
          <a:xfrm>
            <a:off x="1807200" y="4320000"/>
            <a:ext cx="6582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75 cm = … dm + … cm = … dm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4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5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6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7" name="Titre 2"/>
          <p:cNvSpPr/>
          <p:nvPr/>
        </p:nvSpPr>
        <p:spPr>
          <a:xfrm>
            <a:off x="213840" y="3600000"/>
            <a:ext cx="7886160" cy="603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Complète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78" name="PlaceHolder 4"/>
          <p:cNvSpPr txBox="1"/>
          <p:nvPr/>
        </p:nvSpPr>
        <p:spPr>
          <a:xfrm>
            <a:off x="573840" y="360360"/>
            <a:ext cx="7346160" cy="60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Quelle durée s’est écoulée entre ces deux instants ?</a:t>
            </a:r>
            <a:endParaRPr b="0" lang="fr-FR" sz="2800" spc="-1" strike="noStrike">
              <a:latin typeface="Arial"/>
            </a:endParaRPr>
          </a:p>
        </p:txBody>
      </p:sp>
      <p:cxnSp>
        <p:nvCxnSpPr>
          <p:cNvPr id="79" name="Connecteur droit avec flèche 1"/>
          <p:cNvCxnSpPr/>
          <p:nvPr/>
        </p:nvCxnSpPr>
        <p:spPr>
          <a:xfrm>
            <a:off x="2221920" y="1696680"/>
            <a:ext cx="4294080" cy="1440"/>
          </a:xfrm>
          <a:prstGeom prst="straightConnector1">
            <a:avLst/>
          </a:prstGeom>
          <a:ln w="19050">
            <a:solidFill>
              <a:srgbClr val="000000"/>
            </a:solidFill>
            <a:round/>
            <a:tailEnd len="med" type="triangle" w="med"/>
          </a:ln>
        </p:spPr>
      </p:cxnSp>
      <p:cxnSp>
        <p:nvCxnSpPr>
          <p:cNvPr id="80" name="Connecteur droit 1"/>
          <p:cNvCxnSpPr/>
          <p:nvPr/>
        </p:nvCxnSpPr>
        <p:spPr>
          <a:xfrm>
            <a:off x="2670480" y="1528920"/>
            <a:ext cx="1440" cy="33696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81" name="Connecteur droit 2"/>
          <p:cNvCxnSpPr/>
          <p:nvPr/>
        </p:nvCxnSpPr>
        <p:spPr>
          <a:xfrm>
            <a:off x="5939640" y="1549440"/>
            <a:ext cx="1440" cy="33660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82" name="ZoneTexte 15"/>
          <p:cNvSpPr/>
          <p:nvPr/>
        </p:nvSpPr>
        <p:spPr>
          <a:xfrm>
            <a:off x="2160000" y="1876680"/>
            <a:ext cx="10753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16h30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83" name="ZoneTexte 16"/>
          <p:cNvSpPr/>
          <p:nvPr/>
        </p:nvSpPr>
        <p:spPr>
          <a:xfrm>
            <a:off x="5453640" y="1891800"/>
            <a:ext cx="10134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19h00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84" name="Connecteur droit 3"/>
          <p:cNvCxnSpPr/>
          <p:nvPr/>
        </p:nvCxnSpPr>
        <p:spPr>
          <a:xfrm>
            <a:off x="4306680" y="1506240"/>
            <a:ext cx="1440" cy="336600"/>
          </a:xfrm>
          <a:prstGeom prst="straightConnector1">
            <a:avLst/>
          </a:prstGeom>
          <a:ln w="19050">
            <a:solidFill>
              <a:srgbClr val="0070c0"/>
            </a:solidFill>
            <a:round/>
          </a:ln>
        </p:spPr>
      </p:cxn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54320" y="370440"/>
            <a:ext cx="1885680" cy="60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86" name="ZoneTexte 4"/>
          <p:cNvSpPr/>
          <p:nvPr/>
        </p:nvSpPr>
        <p:spPr>
          <a:xfrm>
            <a:off x="1807200" y="4320000"/>
            <a:ext cx="6582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75 cm = … dm + … cm = … dm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7" name="ZoneTexte 2"/>
          <p:cNvSpPr/>
          <p:nvPr/>
        </p:nvSpPr>
        <p:spPr>
          <a:xfrm>
            <a:off x="3255120" y="4320000"/>
            <a:ext cx="43308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7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ZoneTexte 6"/>
          <p:cNvSpPr/>
          <p:nvPr/>
        </p:nvSpPr>
        <p:spPr>
          <a:xfrm>
            <a:off x="4487040" y="4320000"/>
            <a:ext cx="43308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5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9" name="ZoneTexte 7"/>
          <p:cNvSpPr/>
          <p:nvPr/>
        </p:nvSpPr>
        <p:spPr>
          <a:xfrm>
            <a:off x="5816880" y="4320000"/>
            <a:ext cx="162720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7,5 dm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0" name="ZoneTexte 5"/>
          <p:cNvSpPr/>
          <p:nvPr/>
        </p:nvSpPr>
        <p:spPr>
          <a:xfrm>
            <a:off x="8385480" y="6452640"/>
            <a:ext cx="7578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1/5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91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2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3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cxnSp>
        <p:nvCxnSpPr>
          <p:cNvPr id="94" name="Connecteur droit avec flèche 2"/>
          <p:cNvCxnSpPr/>
          <p:nvPr/>
        </p:nvCxnSpPr>
        <p:spPr>
          <a:xfrm>
            <a:off x="2221920" y="1697040"/>
            <a:ext cx="4294080" cy="1440"/>
          </a:xfrm>
          <a:prstGeom prst="straightConnector1">
            <a:avLst/>
          </a:prstGeom>
          <a:ln w="19050">
            <a:solidFill>
              <a:srgbClr val="000000"/>
            </a:solidFill>
            <a:round/>
            <a:tailEnd len="med" type="triangle" w="med"/>
          </a:ln>
        </p:spPr>
      </p:cxnSp>
      <p:cxnSp>
        <p:nvCxnSpPr>
          <p:cNvPr id="95" name="Connecteur droit 4"/>
          <p:cNvCxnSpPr/>
          <p:nvPr/>
        </p:nvCxnSpPr>
        <p:spPr>
          <a:xfrm>
            <a:off x="2670480" y="1529280"/>
            <a:ext cx="1440" cy="33696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96" name="Connecteur droit 5"/>
          <p:cNvCxnSpPr/>
          <p:nvPr/>
        </p:nvCxnSpPr>
        <p:spPr>
          <a:xfrm>
            <a:off x="5939640" y="1549800"/>
            <a:ext cx="1440" cy="33660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97" name="Arc 4"/>
          <p:cNvSpPr/>
          <p:nvPr/>
        </p:nvSpPr>
        <p:spPr>
          <a:xfrm>
            <a:off x="2626200" y="1116000"/>
            <a:ext cx="3267360" cy="58896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8" name="ZoneTexte 18"/>
          <p:cNvSpPr/>
          <p:nvPr/>
        </p:nvSpPr>
        <p:spPr>
          <a:xfrm>
            <a:off x="3954960" y="764280"/>
            <a:ext cx="15483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2h30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99" name="ZoneTexte 19"/>
          <p:cNvSpPr/>
          <p:nvPr/>
        </p:nvSpPr>
        <p:spPr>
          <a:xfrm>
            <a:off x="2160000" y="1877040"/>
            <a:ext cx="10753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16h30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00" name="ZoneTexte 20"/>
          <p:cNvSpPr/>
          <p:nvPr/>
        </p:nvSpPr>
        <p:spPr>
          <a:xfrm>
            <a:off x="5453640" y="1892160"/>
            <a:ext cx="10134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19h00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101" name="Connecteur droit 6"/>
          <p:cNvCxnSpPr/>
          <p:nvPr/>
        </p:nvCxnSpPr>
        <p:spPr>
          <a:xfrm>
            <a:off x="4306680" y="1506600"/>
            <a:ext cx="1440" cy="336600"/>
          </a:xfrm>
          <a:prstGeom prst="straightConnector1">
            <a:avLst/>
          </a:prstGeom>
          <a:ln w="19050">
            <a:solidFill>
              <a:srgbClr val="0070c0"/>
            </a:solidFill>
            <a:round/>
          </a:ln>
        </p:spPr>
      </p:cxnSp>
      <p:sp>
        <p:nvSpPr>
          <p:cNvPr id="102" name="ZoneTexte 21"/>
          <p:cNvSpPr/>
          <p:nvPr/>
        </p:nvSpPr>
        <p:spPr>
          <a:xfrm>
            <a:off x="3907800" y="1861200"/>
            <a:ext cx="105084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0070c0"/>
                </a:solidFill>
                <a:latin typeface="Calibri"/>
                <a:ea typeface="DejaVu Sans"/>
              </a:rPr>
              <a:t>18h30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3" name="Arc 5"/>
          <p:cNvSpPr/>
          <p:nvPr/>
        </p:nvSpPr>
        <p:spPr>
          <a:xfrm>
            <a:off x="2672640" y="1408680"/>
            <a:ext cx="1630800" cy="57132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4" name="ZoneTexte 22"/>
          <p:cNvSpPr/>
          <p:nvPr/>
        </p:nvSpPr>
        <p:spPr>
          <a:xfrm>
            <a:off x="3287880" y="1179000"/>
            <a:ext cx="82692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200" spc="-1" strike="noStrike">
                <a:solidFill>
                  <a:srgbClr val="0070c0"/>
                </a:solidFill>
                <a:latin typeface="Calibri"/>
                <a:ea typeface="DejaVu Sans"/>
              </a:rPr>
              <a:t>2h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105" name="Arc 6"/>
          <p:cNvSpPr/>
          <p:nvPr/>
        </p:nvSpPr>
        <p:spPr>
          <a:xfrm>
            <a:off x="4307400" y="1395000"/>
            <a:ext cx="1630800" cy="57132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6" name="ZoneTexte 23"/>
          <p:cNvSpPr/>
          <p:nvPr/>
        </p:nvSpPr>
        <p:spPr>
          <a:xfrm>
            <a:off x="4801320" y="1196280"/>
            <a:ext cx="82692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200" spc="-1" strike="noStrike">
                <a:solidFill>
                  <a:srgbClr val="0070c0"/>
                </a:solidFill>
                <a:latin typeface="Calibri"/>
                <a:ea typeface="DejaVu Sans"/>
              </a:rPr>
              <a:t>30 min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107" name="ZoneTexte 24"/>
          <p:cNvSpPr/>
          <p:nvPr/>
        </p:nvSpPr>
        <p:spPr>
          <a:xfrm>
            <a:off x="2394000" y="2604600"/>
            <a:ext cx="38869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L’écart est de </a:t>
            </a:r>
            <a:r>
              <a:rPr b="0" lang="fr-FR" sz="2400" spc="-1" strike="noStrike">
                <a:solidFill>
                  <a:srgbClr val="00b050"/>
                </a:solidFill>
                <a:latin typeface="Calibri"/>
                <a:ea typeface="DejaVu Sans"/>
              </a:rPr>
              <a:t>2h30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.</a:t>
            </a:r>
            <a:endParaRPr b="0" lang="fr-FR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6" dur="indefinite" restart="never" nodeType="tmRoot">
          <p:childTnLst>
            <p:seq>
              <p:cTn id="27" dur="indefinite" nodeType="mainSeq">
                <p:childTnLst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ZoneTexte 3"/>
          <p:cNvSpPr/>
          <p:nvPr/>
        </p:nvSpPr>
        <p:spPr>
          <a:xfrm>
            <a:off x="8385480" y="6452640"/>
            <a:ext cx="7578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2/5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09" name="ZoneTexte 4"/>
          <p:cNvSpPr/>
          <p:nvPr/>
        </p:nvSpPr>
        <p:spPr>
          <a:xfrm>
            <a:off x="1807200" y="4320000"/>
            <a:ext cx="6582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425 cm = … m + … cm = … m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0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1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2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3" name="Titre 3"/>
          <p:cNvSpPr/>
          <p:nvPr/>
        </p:nvSpPr>
        <p:spPr>
          <a:xfrm>
            <a:off x="213840" y="3600000"/>
            <a:ext cx="7886160" cy="603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Complète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14" name="ZoneTexte 14"/>
          <p:cNvSpPr/>
          <p:nvPr/>
        </p:nvSpPr>
        <p:spPr>
          <a:xfrm>
            <a:off x="1440000" y="3023640"/>
            <a:ext cx="1362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… 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h ...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5" name="ZoneTexte 17"/>
          <p:cNvSpPr/>
          <p:nvPr/>
        </p:nvSpPr>
        <p:spPr>
          <a:xfrm>
            <a:off x="5940000" y="3022920"/>
            <a:ext cx="1362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… 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h ...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5"/>
          <p:cNvSpPr txBox="1"/>
          <p:nvPr/>
        </p:nvSpPr>
        <p:spPr>
          <a:xfrm>
            <a:off x="573840" y="360360"/>
            <a:ext cx="7346160" cy="60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3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Nous sommes le matin. Quelle heure est-il sur chaque horloge ?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17" name="" descr=""/>
          <p:cNvPicPr/>
          <p:nvPr/>
        </p:nvPicPr>
        <p:blipFill>
          <a:blip r:embed="rId1"/>
          <a:stretch/>
        </p:blipFill>
        <p:spPr>
          <a:xfrm>
            <a:off x="900000" y="900000"/>
            <a:ext cx="2160000" cy="2120400"/>
          </a:xfrm>
          <a:prstGeom prst="rect">
            <a:avLst/>
          </a:prstGeom>
          <a:ln w="0">
            <a:noFill/>
          </a:ln>
        </p:spPr>
      </p:pic>
      <p:pic>
        <p:nvPicPr>
          <p:cNvPr id="118" name="" descr=""/>
          <p:cNvPicPr/>
          <p:nvPr/>
        </p:nvPicPr>
        <p:blipFill>
          <a:blip r:embed="rId2"/>
          <a:stretch/>
        </p:blipFill>
        <p:spPr>
          <a:xfrm>
            <a:off x="5400000" y="900000"/>
            <a:ext cx="2160000" cy="2174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4320" y="370440"/>
            <a:ext cx="7886160" cy="60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20" name="ZoneTexte 4"/>
          <p:cNvSpPr/>
          <p:nvPr/>
        </p:nvSpPr>
        <p:spPr>
          <a:xfrm>
            <a:off x="1803600" y="4320000"/>
            <a:ext cx="6582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425 cm = … m + …   cm = … m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1" name="ZoneTexte 2"/>
          <p:cNvSpPr/>
          <p:nvPr/>
        </p:nvSpPr>
        <p:spPr>
          <a:xfrm>
            <a:off x="3389040" y="4320000"/>
            <a:ext cx="43308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4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2" name="ZoneTexte 6"/>
          <p:cNvSpPr/>
          <p:nvPr/>
        </p:nvSpPr>
        <p:spPr>
          <a:xfrm>
            <a:off x="4487400" y="4320000"/>
            <a:ext cx="62712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25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3" name="ZoneTexte 7"/>
          <p:cNvSpPr/>
          <p:nvPr/>
        </p:nvSpPr>
        <p:spPr>
          <a:xfrm>
            <a:off x="6038280" y="4320000"/>
            <a:ext cx="162720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4,25 m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4" name="ZoneTexte 5"/>
          <p:cNvSpPr/>
          <p:nvPr/>
        </p:nvSpPr>
        <p:spPr>
          <a:xfrm>
            <a:off x="8385480" y="6452640"/>
            <a:ext cx="7578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2/5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25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6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7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8" name="ZoneTexte 27"/>
          <p:cNvSpPr/>
          <p:nvPr/>
        </p:nvSpPr>
        <p:spPr>
          <a:xfrm>
            <a:off x="1440000" y="3023640"/>
            <a:ext cx="14400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1 h 15</a:t>
            </a:r>
            <a:endParaRPr b="0" lang="fr-FR" sz="3200" spc="-1" strike="noStrike">
              <a:solidFill>
                <a:srgbClr val="00b050"/>
              </a:solidFill>
              <a:latin typeface="Arial"/>
            </a:endParaRPr>
          </a:p>
        </p:txBody>
      </p:sp>
      <p:sp>
        <p:nvSpPr>
          <p:cNvPr id="129" name="ZoneTexte 28"/>
          <p:cNvSpPr/>
          <p:nvPr/>
        </p:nvSpPr>
        <p:spPr>
          <a:xfrm>
            <a:off x="5940000" y="3022920"/>
            <a:ext cx="14400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2 h 00</a:t>
            </a:r>
            <a:endParaRPr b="0" lang="fr-FR" sz="3200" spc="-1" strike="noStrike">
              <a:solidFill>
                <a:srgbClr val="00b050"/>
              </a:solidFill>
              <a:latin typeface="Arial"/>
            </a:endParaRPr>
          </a:p>
        </p:txBody>
      </p:sp>
      <p:pic>
        <p:nvPicPr>
          <p:cNvPr id="130" name="" descr=""/>
          <p:cNvPicPr/>
          <p:nvPr/>
        </p:nvPicPr>
        <p:blipFill>
          <a:blip r:embed="rId1"/>
          <a:stretch/>
        </p:blipFill>
        <p:spPr>
          <a:xfrm>
            <a:off x="900000" y="900000"/>
            <a:ext cx="2160000" cy="2120400"/>
          </a:xfrm>
          <a:prstGeom prst="rect">
            <a:avLst/>
          </a:prstGeom>
          <a:ln w="0">
            <a:noFill/>
          </a:ln>
        </p:spPr>
      </p:pic>
      <p:pic>
        <p:nvPicPr>
          <p:cNvPr id="131" name="" descr=""/>
          <p:cNvPicPr/>
          <p:nvPr/>
        </p:nvPicPr>
        <p:blipFill>
          <a:blip r:embed="rId2"/>
          <a:stretch/>
        </p:blipFill>
        <p:spPr>
          <a:xfrm>
            <a:off x="5400000" y="900000"/>
            <a:ext cx="2160000" cy="2174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7" dur="indefinite" restart="never" nodeType="tmRoot">
          <p:childTnLst>
            <p:seq>
              <p:cTn id="78" dur="indefinite" nodeType="mainSeq">
                <p:childTnLst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3" dur="5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8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3" dur="500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ZoneTexte 3"/>
          <p:cNvSpPr/>
          <p:nvPr/>
        </p:nvSpPr>
        <p:spPr>
          <a:xfrm>
            <a:off x="8385480" y="6452640"/>
            <a:ext cx="7578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3/5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3" name="ZoneTexte 4"/>
          <p:cNvSpPr/>
          <p:nvPr/>
        </p:nvSpPr>
        <p:spPr>
          <a:xfrm>
            <a:off x="1807200" y="4320000"/>
            <a:ext cx="6582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2 800 m = … km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4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5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6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7" name="Titre 6"/>
          <p:cNvSpPr/>
          <p:nvPr/>
        </p:nvSpPr>
        <p:spPr>
          <a:xfrm>
            <a:off x="213840" y="3600000"/>
            <a:ext cx="7886160" cy="603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Complète</a:t>
            </a:r>
            <a:endParaRPr b="0" lang="fr-FR" sz="2800" spc="-1" strike="noStrike">
              <a:latin typeface="Arial"/>
            </a:endParaRPr>
          </a:p>
        </p:txBody>
      </p:sp>
      <p:cxnSp>
        <p:nvCxnSpPr>
          <p:cNvPr id="138" name="Connecteur droit avec flèche 3"/>
          <p:cNvCxnSpPr/>
          <p:nvPr/>
        </p:nvCxnSpPr>
        <p:spPr>
          <a:xfrm>
            <a:off x="2221920" y="1691640"/>
            <a:ext cx="4294080" cy="1440"/>
          </a:xfrm>
          <a:prstGeom prst="straightConnector1">
            <a:avLst/>
          </a:prstGeom>
          <a:ln w="19050">
            <a:solidFill>
              <a:srgbClr val="000000"/>
            </a:solidFill>
            <a:round/>
            <a:tailEnd len="med" type="triangle" w="med"/>
          </a:ln>
        </p:spPr>
      </p:cxnSp>
      <p:cxnSp>
        <p:nvCxnSpPr>
          <p:cNvPr id="139" name="Connecteur droit 7"/>
          <p:cNvCxnSpPr/>
          <p:nvPr/>
        </p:nvCxnSpPr>
        <p:spPr>
          <a:xfrm>
            <a:off x="2670480" y="1523880"/>
            <a:ext cx="1440" cy="33696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140" name="Connecteur droit 8"/>
          <p:cNvCxnSpPr/>
          <p:nvPr/>
        </p:nvCxnSpPr>
        <p:spPr>
          <a:xfrm>
            <a:off x="5939640" y="1544400"/>
            <a:ext cx="1440" cy="33660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141" name="ZoneTexte 32"/>
          <p:cNvSpPr/>
          <p:nvPr/>
        </p:nvSpPr>
        <p:spPr>
          <a:xfrm>
            <a:off x="2340000" y="1884600"/>
            <a:ext cx="10753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1h15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42" name="ZoneTexte 33"/>
          <p:cNvSpPr/>
          <p:nvPr/>
        </p:nvSpPr>
        <p:spPr>
          <a:xfrm>
            <a:off x="5580000" y="1886760"/>
            <a:ext cx="10134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2h00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43" name="PlaceHolder 7"/>
          <p:cNvSpPr txBox="1"/>
          <p:nvPr/>
        </p:nvSpPr>
        <p:spPr>
          <a:xfrm>
            <a:off x="573840" y="360720"/>
            <a:ext cx="7346160" cy="60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Quelle durée s’est écoulée entre ces deux instants ?</a:t>
            </a:r>
            <a:endParaRPr b="0" lang="fr-F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454320" y="370440"/>
            <a:ext cx="1885680" cy="60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45" name="ZoneTexte 5"/>
          <p:cNvSpPr/>
          <p:nvPr/>
        </p:nvSpPr>
        <p:spPr>
          <a:xfrm>
            <a:off x="8385480" y="6452640"/>
            <a:ext cx="7578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3/5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46" name="ZoneTexte 3"/>
          <p:cNvSpPr/>
          <p:nvPr/>
        </p:nvSpPr>
        <p:spPr>
          <a:xfrm>
            <a:off x="1807200" y="4320000"/>
            <a:ext cx="35452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2 800 m = … km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7" name="ZoneTexte 7"/>
          <p:cNvSpPr/>
          <p:nvPr/>
        </p:nvSpPr>
        <p:spPr>
          <a:xfrm>
            <a:off x="3493800" y="4320000"/>
            <a:ext cx="162720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2,8 km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8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9" name=""/>
          <p:cNvSpPr/>
          <p:nvPr/>
        </p:nvSpPr>
        <p:spPr>
          <a:xfrm>
            <a:off x="7920000" y="54000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0" name=""/>
          <p:cNvSpPr/>
          <p:nvPr/>
        </p:nvSpPr>
        <p:spPr>
          <a:xfrm>
            <a:off x="7740000" y="378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cxnSp>
        <p:nvCxnSpPr>
          <p:cNvPr id="151" name="Connecteur droit avec flèche 4"/>
          <p:cNvCxnSpPr/>
          <p:nvPr/>
        </p:nvCxnSpPr>
        <p:spPr>
          <a:xfrm>
            <a:off x="2221920" y="1697040"/>
            <a:ext cx="4294080" cy="1440"/>
          </a:xfrm>
          <a:prstGeom prst="straightConnector1">
            <a:avLst/>
          </a:prstGeom>
          <a:ln w="19050">
            <a:solidFill>
              <a:srgbClr val="000000"/>
            </a:solidFill>
            <a:round/>
            <a:tailEnd len="med" type="triangle" w="med"/>
          </a:ln>
        </p:spPr>
      </p:cxnSp>
      <p:cxnSp>
        <p:nvCxnSpPr>
          <p:cNvPr id="152" name="Connecteur droit 10"/>
          <p:cNvCxnSpPr/>
          <p:nvPr/>
        </p:nvCxnSpPr>
        <p:spPr>
          <a:xfrm>
            <a:off x="2670480" y="1529280"/>
            <a:ext cx="1440" cy="33696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153" name="Connecteur droit 11"/>
          <p:cNvCxnSpPr/>
          <p:nvPr/>
        </p:nvCxnSpPr>
        <p:spPr>
          <a:xfrm>
            <a:off x="5939640" y="1549800"/>
            <a:ext cx="1440" cy="33660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154" name="Arc 1"/>
          <p:cNvSpPr/>
          <p:nvPr/>
        </p:nvSpPr>
        <p:spPr>
          <a:xfrm>
            <a:off x="2626200" y="1116000"/>
            <a:ext cx="3267360" cy="58896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5" name="ZoneTexte 34"/>
          <p:cNvSpPr/>
          <p:nvPr/>
        </p:nvSpPr>
        <p:spPr>
          <a:xfrm>
            <a:off x="3954960" y="764280"/>
            <a:ext cx="15483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0h45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6" name="ZoneTexte 35"/>
          <p:cNvSpPr/>
          <p:nvPr/>
        </p:nvSpPr>
        <p:spPr>
          <a:xfrm>
            <a:off x="2340000" y="1884600"/>
            <a:ext cx="10753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1h15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57" name="ZoneTexte 36"/>
          <p:cNvSpPr/>
          <p:nvPr/>
        </p:nvSpPr>
        <p:spPr>
          <a:xfrm>
            <a:off x="5580000" y="1892160"/>
            <a:ext cx="10134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2h00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58" name="ZoneTexte 40"/>
          <p:cNvSpPr/>
          <p:nvPr/>
        </p:nvSpPr>
        <p:spPr>
          <a:xfrm>
            <a:off x="2394000" y="2604600"/>
            <a:ext cx="38869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L’écart est de 45 min.</a:t>
            </a:r>
            <a:endParaRPr b="0" lang="fr-FR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06" dur="indefinite" restart="never" nodeType="tmRoot">
          <p:childTnLst>
            <p:seq>
              <p:cTn id="107" dur="indefinite" nodeType="mainSeq">
                <p:childTnLst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2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40</TotalTime>
  <Application>LibreOffice/7.4.1.2$Windows_X86_64 LibreOffice_project/3c58a8f3a960df8bc8fd77b461821e42c061c5f0</Application>
  <AppVersion>15.0000</AppVersion>
  <Words>150</Words>
  <Paragraphs>50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2026-04-01T21:57:56Z</dcterms:modified>
  <cp:revision>91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13</vt:i4>
  </property>
</Properties>
</file>